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7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65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7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61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45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4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34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22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92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55A13-AAC0-4E6D-96F5-33BDA72EB80D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B600-D83B-4D3A-9819-5FC98A39A6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1388" y="471732"/>
            <a:ext cx="10489223" cy="23876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学生教务系统转专业操作指南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86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11267" r="16707" b="3531"/>
          <a:stretch/>
        </p:blipFill>
        <p:spPr>
          <a:xfrm>
            <a:off x="0" y="-1"/>
            <a:ext cx="12192000" cy="6861843"/>
          </a:xfrm>
        </p:spPr>
      </p:pic>
    </p:spTree>
    <p:extLst>
      <p:ext uri="{BB962C8B-B14F-4D97-AF65-F5344CB8AC3E}">
        <p14:creationId xmlns:p14="http://schemas.microsoft.com/office/powerpoint/2010/main" val="243461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r="15336" b="358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4834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8" r="15769" b="4487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397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6" r="15336" b="4744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475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385" r="14760" b="4871"/>
          <a:stretch/>
        </p:blipFill>
        <p:spPr>
          <a:xfrm>
            <a:off x="0" y="2564"/>
            <a:ext cx="12192000" cy="6855435"/>
          </a:xfrm>
        </p:spPr>
      </p:pic>
    </p:spTree>
    <p:extLst>
      <p:ext uri="{BB962C8B-B14F-4D97-AF65-F5344CB8AC3E}">
        <p14:creationId xmlns:p14="http://schemas.microsoft.com/office/powerpoint/2010/main" val="200475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r="12452" b="4871"/>
          <a:stretch/>
        </p:blipFill>
        <p:spPr>
          <a:xfrm>
            <a:off x="-1" y="0"/>
            <a:ext cx="12192001" cy="6858000"/>
          </a:xfrm>
        </p:spPr>
      </p:pic>
      <p:sp>
        <p:nvSpPr>
          <p:cNvPr id="5" name="矩形 4"/>
          <p:cNvSpPr/>
          <p:nvPr/>
        </p:nvSpPr>
        <p:spPr>
          <a:xfrm>
            <a:off x="11664462" y="6232147"/>
            <a:ext cx="527538" cy="465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0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4782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矩形 2"/>
          <p:cNvSpPr/>
          <p:nvPr/>
        </p:nvSpPr>
        <p:spPr>
          <a:xfrm>
            <a:off x="10002982" y="6031345"/>
            <a:ext cx="1819563" cy="665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7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15833" b="4916"/>
          <a:stretch/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137364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</Words>
  <Application>Microsoft Office PowerPoint</Application>
  <PresentationFormat>宽屏</PresentationFormat>
  <Paragraphs>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微软雅黑</vt:lpstr>
      <vt:lpstr>Arial</vt:lpstr>
      <vt:lpstr>Office 主题​​</vt:lpstr>
      <vt:lpstr>学生教务系统转专业操作指南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学院教务系统转专业操作指南</dc:title>
  <dc:creator>China</dc:creator>
  <cp:lastModifiedBy>China</cp:lastModifiedBy>
  <cp:revision>6</cp:revision>
  <dcterms:created xsi:type="dcterms:W3CDTF">2025-11-11T01:32:23Z</dcterms:created>
  <dcterms:modified xsi:type="dcterms:W3CDTF">2025-11-20T03:59:40Z</dcterms:modified>
</cp:coreProperties>
</file>